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E4A183-2D1E-4F56-8B09-EE160AC63164}" type="datetimeFigureOut">
              <a:rPr lang="en-US" smtClean="0"/>
              <a:t>5/13/2016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EF030C6-6730-4EC2-8FFA-6A1DF9091E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Comic Sans MS" pitchFamily="66" charset="0"/>
              </a:rPr>
              <a:t>J’aime</a:t>
            </a:r>
            <a:r>
              <a:rPr lang="en-US" sz="4000" dirty="0" smtClean="0">
                <a:latin typeface="Comic Sans MS" pitchFamily="66" charset="0"/>
              </a:rPr>
              <a:t>__________.</a:t>
            </a:r>
          </a:p>
          <a:p>
            <a:r>
              <a:rPr lang="en-US" sz="4000" dirty="0" err="1" smtClean="0">
                <a:latin typeface="Comic Sans MS" pitchFamily="66" charset="0"/>
              </a:rPr>
              <a:t>J’aime</a:t>
            </a:r>
            <a:r>
              <a:rPr lang="en-US" sz="4000" dirty="0" smtClean="0">
                <a:latin typeface="Comic Sans MS" pitchFamily="66" charset="0"/>
              </a:rPr>
              <a:t> </a:t>
            </a:r>
            <a:r>
              <a:rPr lang="en-US" sz="4000" dirty="0" err="1" smtClean="0">
                <a:latin typeface="Comic Sans MS" pitchFamily="66" charset="0"/>
              </a:rPr>
              <a:t>bien</a:t>
            </a:r>
            <a:r>
              <a:rPr lang="en-US" sz="4000" dirty="0" smtClean="0">
                <a:latin typeface="Comic Sans MS" pitchFamily="66" charset="0"/>
              </a:rPr>
              <a:t>______.</a:t>
            </a:r>
          </a:p>
          <a:p>
            <a:r>
              <a:rPr lang="en-US" sz="4000" dirty="0" err="1" smtClean="0">
                <a:latin typeface="Comic Sans MS" pitchFamily="66" charset="0"/>
              </a:rPr>
              <a:t>J’adore</a:t>
            </a:r>
            <a:r>
              <a:rPr lang="en-US" sz="4000" dirty="0" smtClean="0">
                <a:latin typeface="Comic Sans MS" pitchFamily="66" charset="0"/>
              </a:rPr>
              <a:t>_________.</a:t>
            </a:r>
          </a:p>
          <a:p>
            <a:r>
              <a:rPr lang="en-US" sz="4000" dirty="0" smtClean="0">
                <a:latin typeface="Comic Sans MS" pitchFamily="66" charset="0"/>
              </a:rPr>
              <a:t>Je </a:t>
            </a:r>
            <a:r>
              <a:rPr lang="en-US" sz="4000" dirty="0" err="1" smtClean="0">
                <a:latin typeface="Comic Sans MS" pitchFamily="66" charset="0"/>
              </a:rPr>
              <a:t>n’aime</a:t>
            </a:r>
            <a:r>
              <a:rPr lang="en-US" sz="4000" dirty="0" smtClean="0">
                <a:latin typeface="Comic Sans MS" pitchFamily="66" charset="0"/>
              </a:rPr>
              <a:t> pas ____.</a:t>
            </a:r>
          </a:p>
          <a:p>
            <a:r>
              <a:rPr lang="en-US" sz="4000" dirty="0" smtClean="0">
                <a:latin typeface="Comic Sans MS" pitchFamily="66" charset="0"/>
              </a:rPr>
              <a:t>Je </a:t>
            </a:r>
            <a:r>
              <a:rPr lang="en-US" sz="4000" dirty="0" err="1" smtClean="0">
                <a:latin typeface="Comic Sans MS" pitchFamily="66" charset="0"/>
              </a:rPr>
              <a:t>déteste</a:t>
            </a:r>
            <a:r>
              <a:rPr lang="en-US" sz="4000" dirty="0" smtClean="0">
                <a:latin typeface="Comic Sans MS" pitchFamily="66" charset="0"/>
              </a:rPr>
              <a:t>_______.</a:t>
            </a:r>
            <a:endParaRPr lang="en-US" sz="4000" dirty="0"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Expressions for likes and dislikes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026" name="Picture 2" descr="C:\Documents and Settings\pcedrone\Local Settings\Temporary Internet Files\Content.IE5\HI1ZV7RH\MC90042317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3025" y="1766888"/>
            <a:ext cx="1827213" cy="1827212"/>
          </a:xfrm>
          <a:prstGeom prst="rect">
            <a:avLst/>
          </a:prstGeom>
          <a:noFill/>
        </p:spPr>
      </p:pic>
      <p:pic>
        <p:nvPicPr>
          <p:cNvPr id="1027" name="Picture 3" descr="C:\Documents and Settings\pcedrone\Local Settings\Temporary Internet Files\Content.IE5\M10W7YHU\MC90042316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34138" y="3722688"/>
            <a:ext cx="1827212" cy="1827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Donne </a:t>
            </a:r>
            <a:r>
              <a:rPr lang="en-US" dirty="0" err="1" smtClean="0"/>
              <a:t>une</a:t>
            </a:r>
            <a:r>
              <a:rPr lang="en-US" dirty="0" smtClean="0"/>
              <a:t> phrase </a:t>
            </a:r>
            <a:r>
              <a:rPr lang="en-US" dirty="0" err="1" smtClean="0"/>
              <a:t>complète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2053" name="Picture 5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5862" y="1995487"/>
            <a:ext cx="1795463" cy="1833563"/>
          </a:xfrm>
          <a:prstGeom prst="rect">
            <a:avLst/>
          </a:prstGeom>
          <a:noFill/>
        </p:spPr>
      </p:pic>
      <p:pic>
        <p:nvPicPr>
          <p:cNvPr id="2056" name="Picture 8" descr="C:\Documents and Settings\pcedrone\Local Settings\Temporary Internet Files\Content.IE5\ZFAZZTHK\MC9004404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0" y="4119562"/>
            <a:ext cx="1827212" cy="1733550"/>
          </a:xfrm>
          <a:prstGeom prst="rect">
            <a:avLst/>
          </a:prstGeom>
          <a:noFill/>
        </p:spPr>
      </p:pic>
      <p:pic>
        <p:nvPicPr>
          <p:cNvPr id="2057" name="Picture 9" descr="C:\Documents and Settings\pcedrone\Local Settings\Temporary Internet Files\Content.IE5\HI1ZV7RH\MC90008893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962400"/>
            <a:ext cx="1768475" cy="1806575"/>
          </a:xfrm>
          <a:prstGeom prst="rect">
            <a:avLst/>
          </a:prstGeom>
          <a:noFill/>
        </p:spPr>
      </p:pic>
      <p:pic>
        <p:nvPicPr>
          <p:cNvPr id="1026" name="Picture 2" descr="C:\Users\pcedrone\AppData\Local\Microsoft\Windows\Temporary Internet Files\Content.IE5\6O8916VP\MC90041344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502" y="2061632"/>
            <a:ext cx="1304937" cy="1966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cedrone\AppData\Local\Microsoft\Windows\Temporary Internet Files\Content.IE5\6O8916VP\MC90043797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013" y="2022475"/>
            <a:ext cx="18764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pcedrone\AppData\Local\Microsoft\Windows\Temporary Internet Files\Content.IE5\IZ22ATVD\MC90038915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2738" y="4479924"/>
            <a:ext cx="1595258" cy="115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25462" y="1401953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Donne </a:t>
            </a:r>
            <a:r>
              <a:rPr lang="en-US" dirty="0" err="1" smtClean="0"/>
              <a:t>une</a:t>
            </a:r>
            <a:r>
              <a:rPr lang="en-US" dirty="0" smtClean="0"/>
              <a:t> phrase </a:t>
            </a:r>
            <a:r>
              <a:rPr lang="en-US" dirty="0" err="1" smtClean="0"/>
              <a:t>complète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2050" name="Picture 2" descr="C:\Users\pcedrone\AppData\Local\Microsoft\Windows\Temporary Internet Files\Content.IE5\WB4D3AGH\MC9004404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87" y="1739900"/>
            <a:ext cx="1828800" cy="155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WB4D3AGH\MC90043709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314" y="1642708"/>
            <a:ext cx="1577975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FPBS65T1\MC90043437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713" y="1773061"/>
            <a:ext cx="1838325" cy="178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6O8916VP\MC90044203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3714750"/>
            <a:ext cx="160337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pcedrone\AppData\Local\Microsoft\Windows\Temporary Internet Files\Content.IE5\FPBS65T1\MC90023272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447" y="3183994"/>
            <a:ext cx="1407068" cy="222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pcedrone\AppData\Local\Microsoft\Windows\Temporary Internet Files\Content.IE5\6O8916VP\MC90029016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3860800"/>
            <a:ext cx="1943100" cy="16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46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495800"/>
            <a:ext cx="1111475" cy="184847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Donne </a:t>
            </a:r>
            <a:r>
              <a:rPr lang="en-US" dirty="0" err="1" smtClean="0"/>
              <a:t>une</a:t>
            </a:r>
            <a:r>
              <a:rPr lang="en-US" dirty="0" smtClean="0"/>
              <a:t> phrase </a:t>
            </a:r>
            <a:r>
              <a:rPr lang="en-US" dirty="0" err="1" smtClean="0"/>
              <a:t>complète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3074" name="Picture 2" descr="C:\Users\pcedrone\AppData\Local\Microsoft\Windows\Temporary Internet Files\Content.IE5\WB4D3AGH\dglxasset[1].asp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97088"/>
            <a:ext cx="32766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edrone\AppData\Local\Microsoft\Windows\Temporary Internet Files\Content.IE5\FPBS65T1\dglxasset[1].aspx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836" y="2158772"/>
            <a:ext cx="2095500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cedrone\AppData\Local\Microsoft\Windows\Temporary Internet Files\Content.IE5\WB4D3AGH\dglxasset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14800"/>
            <a:ext cx="170497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cedrone\AppData\Local\Microsoft\Windows\Temporary Internet Files\Content.IE5\IZ22ATVD\dglxasset[1].aspx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1212" y="1697305"/>
            <a:ext cx="131762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pcedrone\AppData\Local\Microsoft\Windows\Temporary Internet Files\Content.IE5\IZ22ATVD\dglxasset[2].aspx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2665" y="4495800"/>
            <a:ext cx="1344613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015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Donne </a:t>
            </a:r>
            <a:r>
              <a:rPr lang="en-US" dirty="0" err="1" smtClean="0"/>
              <a:t>une</a:t>
            </a:r>
            <a:r>
              <a:rPr lang="en-US" dirty="0" smtClean="0"/>
              <a:t> phrase </a:t>
            </a:r>
            <a:r>
              <a:rPr lang="en-US" dirty="0" err="1" smtClean="0"/>
              <a:t>complète</a:t>
            </a:r>
            <a:endParaRPr lang="en-US" dirty="0"/>
          </a:p>
        </p:txBody>
      </p:sp>
      <p:pic>
        <p:nvPicPr>
          <p:cNvPr id="2050" name="Picture 2" descr="C:\Users\pcedrone\AppData\Local\Microsoft\Windows\Temporary Internet Files\Content.IE5\WB4D3AGH\MC90043386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4" y="200183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edrone\AppData\Local\Microsoft\Windows\Temporary Internet Files\Content.IE5\FPBS65T1\MC90043514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961" y="2474913"/>
            <a:ext cx="1838325" cy="88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cedrone\AppData\Local\Microsoft\Windows\Temporary Internet Files\Content.IE5\IZ22ATVD\MC90044631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398" y="4241764"/>
            <a:ext cx="719137" cy="1731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pcedrone\AppData\Local\Microsoft\Windows\Temporary Internet Files\Content.IE5\6O8916VP\MC9102171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30638"/>
            <a:ext cx="1290637" cy="184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pcedrone\AppData\Local\Microsoft\Windows\Temporary Internet Files\Content.IE5\IZ22ATVD\MC900440524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04" y="4021271"/>
            <a:ext cx="1828800" cy="167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660586"/>
            <a:ext cx="2367826" cy="2338229"/>
          </a:xfrm>
        </p:spPr>
      </p:pic>
    </p:spTree>
    <p:extLst>
      <p:ext uri="{BB962C8B-B14F-4D97-AF65-F5344CB8AC3E}">
        <p14:creationId xmlns:p14="http://schemas.microsoft.com/office/powerpoint/2010/main" val="35273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38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Comic Sans MS</vt:lpstr>
      <vt:lpstr>Lucida Sans Unicode</vt:lpstr>
      <vt:lpstr>Verdana</vt:lpstr>
      <vt:lpstr>Wingdings 2</vt:lpstr>
      <vt:lpstr>Wingdings 3</vt:lpstr>
      <vt:lpstr>Concourse</vt:lpstr>
      <vt:lpstr>Expressions for likes and dislikes</vt:lpstr>
      <vt:lpstr>Donne une phrase complète:</vt:lpstr>
      <vt:lpstr>Donne une phrase complète:</vt:lpstr>
      <vt:lpstr>Donne une phrase complète:</vt:lpstr>
      <vt:lpstr>Donne une phrase complète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Expressions for likes and dislikes</dc:title>
  <dc:creator>pcedrone</dc:creator>
  <cp:lastModifiedBy>Patricia Cedrone</cp:lastModifiedBy>
  <cp:revision>10</cp:revision>
  <dcterms:created xsi:type="dcterms:W3CDTF">2012-09-14T12:26:15Z</dcterms:created>
  <dcterms:modified xsi:type="dcterms:W3CDTF">2016-05-13T12:01:37Z</dcterms:modified>
</cp:coreProperties>
</file>